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11"/>
  </p:notesMasterIdLst>
  <p:sldIdLst>
    <p:sldId id="280" r:id="rId6"/>
    <p:sldId id="2700" r:id="rId7"/>
    <p:sldId id="2692" r:id="rId8"/>
    <p:sldId id="2703" r:id="rId9"/>
    <p:sldId id="2702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Karla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Mace" initials="SM" lastIdx="1" clrIdx="0">
    <p:extLst>
      <p:ext uri="{19B8F6BF-5375-455C-9EA6-DF929625EA0E}">
        <p15:presenceInfo xmlns:p15="http://schemas.microsoft.com/office/powerpoint/2012/main" userId="87451ea4b28bee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37A"/>
    <a:srgbClr val="713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92" autoAdjust="0"/>
    <p:restoredTop sz="69715" autoAdjust="0"/>
  </p:normalViewPr>
  <p:slideViewPr>
    <p:cSldViewPr>
      <p:cViewPr varScale="1">
        <p:scale>
          <a:sx n="50" d="100"/>
          <a:sy n="50" d="100"/>
        </p:scale>
        <p:origin x="64" y="2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9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6774E-F39C-974D-B391-AA32C615979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32568-D8B0-374C-9B78-87CF2589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3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2568-D8B0-374C-9B78-87CF25898E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2568-D8B0-374C-9B78-87CF25898E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0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2568-D8B0-374C-9B78-87CF25898E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10205-AAB7-4E16-A122-32256DB7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374276"/>
            <a:ext cx="16474275" cy="172633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F40AE-BAEB-4B99-8737-AFBDA558A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163" y="2560620"/>
            <a:ext cx="16473488" cy="611743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1035845" indent="-519113">
              <a:buFont typeface="Wingdings" panose="05000000000000000000" pitchFamily="2" charset="2"/>
              <a:buChar char="§"/>
              <a:defRPr sz="3900"/>
            </a:lvl2pPr>
            <a:lvl3pPr marL="1540670" indent="-504825">
              <a:buFont typeface="Wingdings" panose="05000000000000000000" pitchFamily="2" charset="2"/>
              <a:buChar char="§"/>
              <a:defRPr sz="39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1EDB02-2A3D-492B-AAF3-3C172E6C67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471723" y="9581752"/>
            <a:ext cx="921977" cy="558674"/>
          </a:xfrm>
          <a:prstGeom prst="rect">
            <a:avLst/>
          </a:prstGeom>
        </p:spPr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D20607-1BFC-43AB-9580-65BD56BE7F55}"/>
              </a:ext>
            </a:extLst>
          </p:cNvPr>
          <p:cNvCxnSpPr>
            <a:cxnSpLocks/>
          </p:cNvCxnSpPr>
          <p:nvPr userDrawn="1"/>
        </p:nvCxnSpPr>
        <p:spPr>
          <a:xfrm>
            <a:off x="910614" y="2267817"/>
            <a:ext cx="13716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32B4D0A-7C20-4BAB-BB5B-EBE922E86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0341" y="9581750"/>
            <a:ext cx="1288266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8CB2FB-C313-4B60-B279-7771D2139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4596" y="9581752"/>
            <a:ext cx="10847006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780A8-87C4-4616-BD3A-82B01B05D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1" y="2559785"/>
            <a:ext cx="8097299" cy="6013935"/>
          </a:xfrm>
          <a:prstGeom prst="rect">
            <a:avLst/>
          </a:prstGeom>
        </p:spPr>
        <p:txBody>
          <a:bodyPr lIns="0"/>
          <a:lstStyle>
            <a:lvl1pPr marL="685800" indent="-6858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1035845" indent="-519113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540670" indent="-5048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24860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31718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A99B8A-CE8E-4759-9039-E6A580E7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24" y="374276"/>
            <a:ext cx="16474275" cy="172633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CD167BD-3694-415F-8B25-EAF59F04B8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9424" y="2559785"/>
            <a:ext cx="7859268" cy="6013935"/>
          </a:xfrm>
          <a:prstGeom prst="rect">
            <a:avLst/>
          </a:prstGeom>
        </p:spPr>
        <p:txBody>
          <a:bodyPr lIns="0"/>
          <a:lstStyle>
            <a:lvl1pPr marL="685800" indent="-6858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1035845" indent="-519113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540670" indent="-5048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24860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31718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D6102-F38A-43BB-8C8D-BAEE487809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471723" y="9581752"/>
            <a:ext cx="921977" cy="558674"/>
          </a:xfrm>
          <a:prstGeom prst="rect">
            <a:avLst/>
          </a:prstGeom>
        </p:spPr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B249ED-F0D0-4BF3-9A98-84194911FC6B}"/>
              </a:ext>
            </a:extLst>
          </p:cNvPr>
          <p:cNvCxnSpPr>
            <a:cxnSpLocks/>
          </p:cNvCxnSpPr>
          <p:nvPr userDrawn="1"/>
        </p:nvCxnSpPr>
        <p:spPr>
          <a:xfrm>
            <a:off x="910614" y="2267817"/>
            <a:ext cx="13716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F1A66CC-BD74-4D39-B32A-8C3DC7543D2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3660341" y="9581750"/>
            <a:ext cx="1288266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293F905-F328-44A4-9EC1-283BD460A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4596" y="9581752"/>
            <a:ext cx="10847006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11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60918A-D27A-4039-B21F-90AAEBE3CC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4676" y="2559785"/>
            <a:ext cx="4257026" cy="27158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AD995D-5BFD-4E92-B376-04A2E7F6F4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198253" y="2563712"/>
            <a:ext cx="4170326" cy="2712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7246C3-7FD2-4613-A865-AEF8FE9156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94675" y="5483853"/>
            <a:ext cx="4282773" cy="3089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335DF2C-36C8-47EF-AD7F-0998FB182D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198253" y="5483853"/>
            <a:ext cx="4170326" cy="3089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50B8007-D301-4228-ABE3-F115EB1B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24" y="374276"/>
            <a:ext cx="16474275" cy="172633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337D15-D61E-4AD9-A1D0-184722F0D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23" y="2559785"/>
            <a:ext cx="7554446" cy="60139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0" indent="-6858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  <a:lvl2pPr marL="1035845" indent="-519113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2pPr>
            <a:lvl3pPr marL="1540670" indent="-504825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94728-8459-4DF7-B324-6E6E6B5B8A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6471723" y="9581752"/>
            <a:ext cx="921977" cy="558674"/>
          </a:xfrm>
          <a:prstGeom prst="rect">
            <a:avLst/>
          </a:prstGeom>
        </p:spPr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500748-A7D6-4C6C-937D-39F53A5F4A1B}"/>
              </a:ext>
            </a:extLst>
          </p:cNvPr>
          <p:cNvCxnSpPr>
            <a:cxnSpLocks/>
          </p:cNvCxnSpPr>
          <p:nvPr userDrawn="1"/>
        </p:nvCxnSpPr>
        <p:spPr>
          <a:xfrm>
            <a:off x="910614" y="2267817"/>
            <a:ext cx="13716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0A85FEC-4273-49C7-A80C-B890E87D3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0341" y="9581750"/>
            <a:ext cx="1288266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74E02D9-BF39-4400-84A2-61597E4D0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4596" y="9581752"/>
            <a:ext cx="10847006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3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D7BC0DE-E513-464C-BA69-4760633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13" y="3664978"/>
            <a:ext cx="5210864" cy="50328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11144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700">
                <a:solidFill>
                  <a:schemeClr val="tx2"/>
                </a:solidFill>
              </a:defRPr>
            </a:lvl2pPr>
            <a:lvl3pPr marL="18002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345371-5DCC-4FE8-831C-B374BA0D2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9424" y="2705230"/>
            <a:ext cx="5210865" cy="67500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3000" b="1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4080E9-9235-48EE-928E-CE81E1B8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24" y="374276"/>
            <a:ext cx="16474275" cy="172633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4E2D13C-63E6-4BFC-A256-4CD02AD216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23408" y="2705230"/>
            <a:ext cx="5210865" cy="67500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3000" b="1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0616BC6-0E70-46E1-B6E1-0FD8A6B2F5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927391" y="2705230"/>
            <a:ext cx="5210865" cy="67500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3000" b="1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3F3F2-2E0A-476A-8236-80B50FE34AF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471723" y="9581752"/>
            <a:ext cx="921977" cy="558674"/>
          </a:xfrm>
          <a:prstGeom prst="rect">
            <a:avLst/>
          </a:prstGeom>
        </p:spPr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45A28-4CB7-4FA6-B988-385C5A72E5CB}"/>
              </a:ext>
            </a:extLst>
          </p:cNvPr>
          <p:cNvCxnSpPr>
            <a:cxnSpLocks/>
          </p:cNvCxnSpPr>
          <p:nvPr userDrawn="1"/>
        </p:nvCxnSpPr>
        <p:spPr>
          <a:xfrm>
            <a:off x="910614" y="2267817"/>
            <a:ext cx="13716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11DBFD4-1F94-4CAA-9E05-60C4A0DCBF8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464889" y="3664978"/>
            <a:ext cx="5210862" cy="50328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11144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700">
                <a:solidFill>
                  <a:schemeClr val="tx2"/>
                </a:solidFill>
              </a:defRPr>
            </a:lvl2pPr>
            <a:lvl3pPr marL="18002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A2064DA-5599-45FE-8DF7-C548CF95D86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11927394" y="3664976"/>
            <a:ext cx="5210862" cy="50328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11144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700">
                <a:solidFill>
                  <a:schemeClr val="tx2"/>
                </a:solidFill>
              </a:defRPr>
            </a:lvl2pPr>
            <a:lvl3pPr marL="18002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66C2C9A-C461-4959-873F-15427D6C9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0341" y="9581750"/>
            <a:ext cx="1288266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D3A6F53-EB9A-4547-A3D5-B578763CC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4596" y="9581752"/>
            <a:ext cx="10847006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13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Head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DB8CD3C-9ABA-4E2A-AF68-A3C4A96E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22" y="2944183"/>
            <a:ext cx="3064992" cy="37915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11144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700">
                <a:solidFill>
                  <a:schemeClr val="tx2"/>
                </a:solidFill>
              </a:defRPr>
            </a:lvl2pPr>
            <a:lvl3pPr marL="18002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345371-5DCC-4FE8-831C-B374BA0D2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9424" y="6919454"/>
            <a:ext cx="3064992" cy="78218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400" b="1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71D46BD-BA5D-4011-AFE3-993048DCCF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29239" y="6925254"/>
            <a:ext cx="3039173" cy="77638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400" b="1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CC3EBB7-1881-49AA-BA8B-27693EC70C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27902" y="6935888"/>
            <a:ext cx="3039173" cy="76575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400" b="1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CB5422F-2297-4530-A871-3E5045B821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778086" y="6946164"/>
            <a:ext cx="3061652" cy="75547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400" b="1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30F6BB8-D0BA-4950-82D5-F87B33E4832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76749" y="6948119"/>
            <a:ext cx="3061652" cy="75352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400" b="1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F15BB3F0-834A-4654-8DAB-9A6D9A33268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423" y="7960949"/>
            <a:ext cx="3050324" cy="54768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800" b="0" i="1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736B240F-5327-482E-B9A4-37E20252D8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29238" y="7960949"/>
            <a:ext cx="3068076" cy="54768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800" b="0" i="1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69688B-C9E2-466B-8D2E-55AD6ECC6E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40151" y="7960949"/>
            <a:ext cx="3039174" cy="54768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800" b="0" i="1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F6FA3DE0-5D17-46B8-B679-ECF8F6187C1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778086" y="7960949"/>
            <a:ext cx="3087653" cy="56159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800" b="0" i="1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7682F8E4-FF86-4788-82C3-11E947101F0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076749" y="7960949"/>
            <a:ext cx="3061652" cy="54768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800" b="0" i="1">
                <a:solidFill>
                  <a:schemeClr val="tx2">
                    <a:lumMod val="75000"/>
                  </a:schemeClr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2B78C-B461-4598-B482-CC30AB3A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24" y="374276"/>
            <a:ext cx="16474275" cy="172633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7B163F4-3819-4D62-B446-9F08A1F6D487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200513" y="2944183"/>
            <a:ext cx="3064992" cy="37915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11144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700">
                <a:solidFill>
                  <a:schemeClr val="tx2"/>
                </a:solidFill>
              </a:defRPr>
            </a:lvl2pPr>
            <a:lvl3pPr marL="18002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800F278-12E9-4207-A690-0F065755FE3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499177" y="2944183"/>
            <a:ext cx="3064992" cy="37915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11144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700">
                <a:solidFill>
                  <a:schemeClr val="tx2"/>
                </a:solidFill>
              </a:defRPr>
            </a:lvl2pPr>
            <a:lvl3pPr marL="18002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9C8D1DE-B66F-4DCB-B840-321B874C4306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10778085" y="2944183"/>
            <a:ext cx="3064992" cy="37915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11144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700">
                <a:solidFill>
                  <a:schemeClr val="tx2"/>
                </a:solidFill>
              </a:defRPr>
            </a:lvl2pPr>
            <a:lvl3pPr marL="18002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56C8CF5-8A40-430D-B85B-A90081FF16BD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14076749" y="2944183"/>
            <a:ext cx="3064992" cy="37915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11144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700">
                <a:solidFill>
                  <a:schemeClr val="tx2"/>
                </a:solidFill>
              </a:defRPr>
            </a:lvl2pPr>
            <a:lvl3pPr marL="1800225" indent="-428625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F7CD5-EBFA-47EB-9DE4-1D013D7B382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16471723" y="9581752"/>
            <a:ext cx="921977" cy="558674"/>
          </a:xfrm>
          <a:prstGeom prst="rect">
            <a:avLst/>
          </a:prstGeom>
        </p:spPr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AC49F6-00DE-4717-9F55-86A5FF7CAD6F}"/>
              </a:ext>
            </a:extLst>
          </p:cNvPr>
          <p:cNvCxnSpPr>
            <a:cxnSpLocks/>
          </p:cNvCxnSpPr>
          <p:nvPr userDrawn="1"/>
        </p:nvCxnSpPr>
        <p:spPr>
          <a:xfrm>
            <a:off x="919421" y="7825470"/>
            <a:ext cx="68564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226A6F-D051-4B0B-9E91-3A22E3C8ADA1}"/>
              </a:ext>
            </a:extLst>
          </p:cNvPr>
          <p:cNvCxnSpPr>
            <a:cxnSpLocks/>
          </p:cNvCxnSpPr>
          <p:nvPr userDrawn="1"/>
        </p:nvCxnSpPr>
        <p:spPr>
          <a:xfrm>
            <a:off x="910614" y="2267817"/>
            <a:ext cx="13716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79270B87-2F2B-433F-98B8-5C8200323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0341" y="9581750"/>
            <a:ext cx="1288266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5E887F0A-3FA0-4B50-A3E1-2BFF5CAC8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4596" y="9581752"/>
            <a:ext cx="10847006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E08125-DD85-450E-B018-9EDBB8F6F9BD}"/>
              </a:ext>
            </a:extLst>
          </p:cNvPr>
          <p:cNvCxnSpPr>
            <a:cxnSpLocks/>
          </p:cNvCxnSpPr>
          <p:nvPr userDrawn="1"/>
        </p:nvCxnSpPr>
        <p:spPr>
          <a:xfrm>
            <a:off x="4200513" y="7825470"/>
            <a:ext cx="68564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0744B8-4394-4A74-B0AE-FE2E48F2740E}"/>
              </a:ext>
            </a:extLst>
          </p:cNvPr>
          <p:cNvCxnSpPr>
            <a:cxnSpLocks/>
          </p:cNvCxnSpPr>
          <p:nvPr userDrawn="1"/>
        </p:nvCxnSpPr>
        <p:spPr>
          <a:xfrm>
            <a:off x="7499177" y="7810446"/>
            <a:ext cx="68564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0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4B758C4-5A45-4932-923E-198C69EE8E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9422" y="2538830"/>
            <a:ext cx="4642341" cy="25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C29018-F143-4FF4-A2E0-DD655AC6B7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87851" y="2538830"/>
            <a:ext cx="6767565" cy="5300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6B912B6-A899-4740-8DF9-8DA3538D8F3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9422" y="5282862"/>
            <a:ext cx="4642341" cy="2556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8F189B-3D5C-46E5-8CA8-2B69F637913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19424" y="8035499"/>
            <a:ext cx="16474275" cy="5476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3600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FBBAF9EF-C444-4E4C-A58E-5D6B560A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24" y="374276"/>
            <a:ext cx="16474275" cy="172633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8F1AA7D-9DD4-4896-A7AE-F768B8D051F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781503" y="2538830"/>
            <a:ext cx="4619742" cy="253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6E1DB95-13AE-4CD0-8DDA-6C9C2FAD4C1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781503" y="5282862"/>
            <a:ext cx="4601730" cy="253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5DD28-517F-4CB4-AB08-4906622ADA1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6471723" y="9581752"/>
            <a:ext cx="921977" cy="558674"/>
          </a:xfrm>
          <a:prstGeom prst="rect">
            <a:avLst/>
          </a:prstGeom>
        </p:spPr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B502A5-0523-4470-8848-6A121624071E}"/>
              </a:ext>
            </a:extLst>
          </p:cNvPr>
          <p:cNvCxnSpPr>
            <a:cxnSpLocks/>
          </p:cNvCxnSpPr>
          <p:nvPr userDrawn="1"/>
        </p:nvCxnSpPr>
        <p:spPr>
          <a:xfrm>
            <a:off x="910614" y="2267817"/>
            <a:ext cx="13716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60016A-25D6-418E-ABCD-74257F58B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0341" y="9581750"/>
            <a:ext cx="1288266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0824B1E-43BC-4EDD-B6BE-9D98A1FFF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4596" y="9581752"/>
            <a:ext cx="10847006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8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4B758C4-5A45-4932-923E-198C69EE8E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9424" y="1119353"/>
            <a:ext cx="5349240" cy="671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C29018-F143-4FF4-A2E0-DD655AC6B7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3524" y="1119352"/>
            <a:ext cx="5349240" cy="671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8F189B-3D5C-46E5-8CA8-2B69F637913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19424" y="8035499"/>
            <a:ext cx="16474275" cy="5476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3600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8F1AA7D-9DD4-4896-A7AE-F768B8D051F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047624" y="1119353"/>
            <a:ext cx="5349240" cy="6719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5DD28-517F-4CB4-AB08-4906622ADA1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6471723" y="9581752"/>
            <a:ext cx="921977" cy="558674"/>
          </a:xfrm>
          <a:prstGeom prst="rect">
            <a:avLst/>
          </a:prstGeom>
        </p:spPr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3D8868-0B7B-4387-B215-E85F58F78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0341" y="9581750"/>
            <a:ext cx="1288266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3BA8020-7324-4607-ABED-0AA838602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4596" y="9581752"/>
            <a:ext cx="10847006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01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artial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6868-9FCA-4969-8D05-F3CD1690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24" y="763296"/>
            <a:ext cx="9390186" cy="1360098"/>
          </a:xfrm>
          <a:prstGeom prst="rect">
            <a:avLst/>
          </a:prstGeom>
        </p:spPr>
        <p:txBody>
          <a:bodyPr anchor="b" anchorCtr="0"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115E6-1526-4237-BA17-09BF411A4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18975" y="1"/>
            <a:ext cx="7469025" cy="1028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94CDE56-F821-4098-8008-7C8568968EF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4304" y="2559785"/>
            <a:ext cx="9415307" cy="6013935"/>
          </a:xfrm>
          <a:prstGeom prst="rect">
            <a:avLst/>
          </a:prstGeom>
        </p:spPr>
        <p:txBody>
          <a:bodyPr lIns="0"/>
          <a:lstStyle>
            <a:lvl1pPr marL="685800" indent="-685800">
              <a:buFont typeface="Wingdings" panose="05000000000000000000" pitchFamily="2" charset="2"/>
              <a:buChar char="§"/>
              <a:defRPr/>
            </a:lvl1pPr>
            <a:lvl2pPr marL="1035845" indent="-519113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540670" indent="-5048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24860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31718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0268CF-E4FB-4BE7-8B44-DB2E0DBE807C}"/>
              </a:ext>
            </a:extLst>
          </p:cNvPr>
          <p:cNvCxnSpPr>
            <a:cxnSpLocks/>
          </p:cNvCxnSpPr>
          <p:nvPr userDrawn="1"/>
        </p:nvCxnSpPr>
        <p:spPr>
          <a:xfrm>
            <a:off x="910614" y="2267817"/>
            <a:ext cx="13716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37AC37-D21E-4582-9997-DFBD2E102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0341" y="9581750"/>
            <a:ext cx="1288266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B603F26-5FC7-48F3-A1BE-6B1ADEB80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4596" y="9581752"/>
            <a:ext cx="5345015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0374CB-812A-4DA9-A7FD-31500F59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998" y="763296"/>
            <a:ext cx="9390186" cy="1360098"/>
          </a:xfrm>
          <a:prstGeom prst="rect">
            <a:avLst/>
          </a:prstGeom>
        </p:spPr>
        <p:txBody>
          <a:bodyPr anchor="b" anchorCtr="0"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900D12-D8BC-49F4-90AF-AE8A68A80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488" y="1"/>
            <a:ext cx="7469025" cy="1028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D918054-A5E2-42B7-8790-00467BCCE34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6879" y="2559785"/>
            <a:ext cx="9415307" cy="6013935"/>
          </a:xfrm>
          <a:prstGeom prst="rect">
            <a:avLst/>
          </a:prstGeom>
        </p:spPr>
        <p:txBody>
          <a:bodyPr lIns="0"/>
          <a:lstStyle>
            <a:lvl1pPr marL="685800" indent="-685800">
              <a:buFont typeface="Wingdings" panose="05000000000000000000" pitchFamily="2" charset="2"/>
              <a:buChar char="§"/>
              <a:defRPr/>
            </a:lvl1pPr>
            <a:lvl2pPr marL="1035845" indent="-519113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540670" indent="-5048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24860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31718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67064654-A1C4-4520-9B0B-652E5A2838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471723" y="9581752"/>
            <a:ext cx="921977" cy="558674"/>
          </a:xfrm>
          <a:prstGeom prst="rect">
            <a:avLst/>
          </a:prstGeom>
        </p:spPr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65574F-5896-4F1B-AE74-52CE239D6B1E}"/>
              </a:ext>
            </a:extLst>
          </p:cNvPr>
          <p:cNvCxnSpPr>
            <a:cxnSpLocks/>
          </p:cNvCxnSpPr>
          <p:nvPr userDrawn="1"/>
        </p:nvCxnSpPr>
        <p:spPr>
          <a:xfrm>
            <a:off x="8013189" y="2267817"/>
            <a:ext cx="13716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1C2742-4B9E-4EFB-916D-45BF8749F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96879" y="9581752"/>
            <a:ext cx="7814723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4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FE96D4-2D34-4BCA-B2A2-686DB9A26992}"/>
              </a:ext>
            </a:extLst>
          </p:cNvPr>
          <p:cNvSpPr/>
          <p:nvPr userDrawn="1"/>
        </p:nvSpPr>
        <p:spPr>
          <a:xfrm>
            <a:off x="2" y="-108855"/>
            <a:ext cx="18288000" cy="7962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0AD50E-5982-4BAD-9D0B-6F4DBC3E96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425" y="8165492"/>
            <a:ext cx="16474275" cy="58381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7702D8-6985-409E-8E6D-4011D9D81C9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-119841"/>
            <a:ext cx="18288000" cy="7973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F3EC7-E6B4-445C-AD79-5389A4AB5D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6471723" y="9581752"/>
            <a:ext cx="921977" cy="558674"/>
          </a:xfrm>
          <a:prstGeom prst="rect">
            <a:avLst/>
          </a:prstGeom>
        </p:spPr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2186193-43E2-4C18-9F8E-4D775ECDC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0341" y="9581750"/>
            <a:ext cx="1288266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A942167-E109-41A5-9E72-ADF2FD7E2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4596" y="9581752"/>
            <a:ext cx="10847006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08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0AD50E-5982-4BAD-9D0B-6F4DBC3E96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425" y="8165492"/>
            <a:ext cx="16474275" cy="58381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C66D7-C20E-4C5F-A641-9B870D01139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6471723" y="9581752"/>
            <a:ext cx="921977" cy="558674"/>
          </a:xfrm>
          <a:prstGeom prst="rect">
            <a:avLst/>
          </a:prstGeom>
        </p:spPr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1B600F4-25F7-47D9-BCF5-61D086E60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0341" y="9581750"/>
            <a:ext cx="1288266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666342-18A5-4EC0-8C70-E4BC790C9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4596" y="9581752"/>
            <a:ext cx="10847006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able Placeholder 3">
            <a:extLst>
              <a:ext uri="{FF2B5EF4-FFF2-40B4-BE49-F238E27FC236}">
                <a16:creationId xmlns:a16="http://schemas.microsoft.com/office/drawing/2014/main" id="{7BDAA9E5-738C-497A-901C-8589FBF3593A}"/>
              </a:ext>
            </a:extLst>
          </p:cNvPr>
          <p:cNvSpPr>
            <a:spLocks noGrp="1"/>
          </p:cNvSpPr>
          <p:nvPr>
            <p:ph type="tbl" sz="quarter" idx="26"/>
          </p:nvPr>
        </p:nvSpPr>
        <p:spPr>
          <a:xfrm>
            <a:off x="919423" y="717454"/>
            <a:ext cx="16474277" cy="727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59162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ransparent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67794F9-6A2E-4357-BD91-FA5BDA232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2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E1FCA0-1DF2-4856-8E45-EED48F31D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57201"/>
            <a:ext cx="18288000" cy="113445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/>
          <a:lstStyle>
            <a:lvl1pPr>
              <a:defRPr sz="4800" b="1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r>
              <a:rPr lang="en-US"/>
              <a:t>  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814C19-FD28-4FD3-87E0-6508836AC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008" y="1964532"/>
            <a:ext cx="7056692" cy="679846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274320" tIns="182880"/>
          <a:lstStyle>
            <a:lvl1pPr marL="685800" indent="-685800">
              <a:buFont typeface="Wingdings" panose="05000000000000000000" pitchFamily="2" charset="2"/>
              <a:buChar char="§"/>
              <a:defRPr/>
            </a:lvl1pPr>
            <a:lvl2pPr marL="1035845" indent="-519113">
              <a:buFont typeface="Wingdings" panose="05000000000000000000" pitchFamily="2" charset="2"/>
              <a:buChar char="§"/>
              <a:defRPr/>
            </a:lvl2pPr>
            <a:lvl3pPr marL="1540670" indent="-504825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DD985-D32A-4A0B-97EC-B061034E12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471723" y="9581752"/>
            <a:ext cx="921977" cy="558674"/>
          </a:xfrm>
          <a:prstGeom prst="rect">
            <a:avLst/>
          </a:prstGeom>
        </p:spPr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C2B9130-C97B-469E-B93E-ACC21F782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0341" y="9581750"/>
            <a:ext cx="1288266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A198C0-F08C-4BDE-B38C-CAADD863E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4596" y="9581752"/>
            <a:ext cx="10847006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7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20AB0-A2FE-421F-9EF6-7227E8109C8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390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c_Full Bleed Partial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115E6-1526-4237-BA17-09BF411A4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18975" y="1"/>
            <a:ext cx="7469025" cy="10286999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4B5DA1-C0BE-4A9A-9BC1-401D21D3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24" y="1012655"/>
            <a:ext cx="9390186" cy="1360098"/>
          </a:xfrm>
        </p:spPr>
        <p:txBody>
          <a:bodyPr anchor="b" anchorCtr="0"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64CB19C-9499-478B-8121-BA941E0D82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424" y="2848708"/>
            <a:ext cx="9390186" cy="6030975"/>
          </a:xfrm>
        </p:spPr>
        <p:txBody>
          <a:bodyPr lIns="0"/>
          <a:lstStyle>
            <a:lvl1pPr marL="514350" indent="-5143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1028700" indent="-51435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543050" indent="-51435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A0FA43-0B94-4BA4-96ED-3B27839FF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6" y="9327019"/>
            <a:ext cx="1976847" cy="69973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FFFC7-F351-4405-9F71-240FBD6D050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B9348B-8E48-476D-8FA0-B56DE679162D}" type="datetime1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ADF6B-8752-4677-BFEE-C2CF8D031F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//   To put in or delete a footer, go to Insert&gt;</a:t>
            </a:r>
            <a:r>
              <a:rPr lang="en-US" err="1"/>
              <a:t>Header&amp;Footer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5B8112-2C21-4F91-875C-D927F2BBAD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43B57D-6E5C-44D0-9A59-BCEEEC98E3F2}"/>
              </a:ext>
            </a:extLst>
          </p:cNvPr>
          <p:cNvCxnSpPr>
            <a:cxnSpLocks/>
          </p:cNvCxnSpPr>
          <p:nvPr userDrawn="1"/>
        </p:nvCxnSpPr>
        <p:spPr>
          <a:xfrm>
            <a:off x="922893" y="2380866"/>
            <a:ext cx="1736510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56CF52EC-107E-4937-A622-25C4F9063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301" y="2266634"/>
            <a:ext cx="4252670" cy="4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9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a_Full Bleed Par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6868-9FCA-4969-8D05-F3CD1690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24" y="1022076"/>
            <a:ext cx="9390186" cy="1360098"/>
          </a:xfrm>
        </p:spPr>
        <p:txBody>
          <a:bodyPr anchor="b" anchorCtr="0"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115E6-1526-4237-BA17-09BF411A4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18975" y="1"/>
            <a:ext cx="7469025" cy="10286999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94CDE56-F821-4098-8008-7C8568968EF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4304" y="2818565"/>
            <a:ext cx="9415307" cy="6013935"/>
          </a:xfrm>
        </p:spPr>
        <p:txBody>
          <a:bodyPr lIns="0"/>
          <a:lstStyle>
            <a:lvl1pPr marL="516732" indent="-516732">
              <a:buFont typeface="Wingdings" panose="05000000000000000000" pitchFamily="2" charset="2"/>
              <a:buChar char="§"/>
              <a:defRPr/>
            </a:lvl1pPr>
            <a:lvl2pPr marL="1035845" indent="-519113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540670" indent="-5048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24860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31718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44B280-9CFF-4B37-963A-2089AEA14B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B9348B-8E48-476D-8FA0-B56DE679162D}" type="datetime1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7263AB-BF41-4A04-BDA0-BB7EB3F439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//   To put in or delete a footer, go to Insert&gt;Header&amp;Footer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0FEE56-DA19-4DA0-85FB-1DC78079CA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2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a_Comparis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780A8-87C4-4616-BD3A-82B01B05D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1" y="2818565"/>
            <a:ext cx="8097299" cy="6013935"/>
          </a:xfrm>
        </p:spPr>
        <p:txBody>
          <a:bodyPr lIns="0"/>
          <a:lstStyle>
            <a:lvl1pPr marL="516732" indent="-516732"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 marL="1035845" indent="-519113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540670" indent="-5048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24860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31718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A99B8A-CE8E-4759-9039-E6A580E7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CD167BD-3694-415F-8B25-EAF59F04B8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9424" y="2818565"/>
            <a:ext cx="8072178" cy="6013935"/>
          </a:xfrm>
        </p:spPr>
        <p:txBody>
          <a:bodyPr lIns="0"/>
          <a:lstStyle>
            <a:lvl1pPr marL="516732" indent="-516732"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 marL="1035845" indent="-519113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540670" indent="-5048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24860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31718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A1D39-117C-4648-A459-ABB010693F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6A20CB-1655-446C-8C30-5982B4170E35}" type="datetime1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D6E6D-6395-43AE-B50E-404601220E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//   City of Raleigh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D6102-F38A-43BB-8C8D-BAEE487809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4B2C7B9-3A9B-45D8-B2C8-B6BD0D9948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6" y="9327019"/>
            <a:ext cx="1976847" cy="69973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862EA-0D5C-4328-B110-92EECCA7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530944-E255-4F4C-BFFE-0EC792B684E6}" type="datetime1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AB31B-2084-4D7C-BAF6-10F703ED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//   City of Raleigh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D1BAF-C65F-4C1A-8B27-0223B4C5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09D43E-C16D-40C6-8B81-4E6CCC6E9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8180" y="2037540"/>
            <a:ext cx="13716204" cy="2742837"/>
          </a:xfrm>
        </p:spPr>
        <p:txBody>
          <a:bodyPr anchor="b">
            <a:normAutofit/>
          </a:bodyPr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 style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49CAB5D3-19EA-4795-A1EA-803BC4814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8180" y="5541594"/>
            <a:ext cx="13716204" cy="3045195"/>
          </a:xfrm>
        </p:spPr>
        <p:txBody>
          <a:bodyPr>
            <a:normAutofit/>
          </a:bodyPr>
          <a:lstStyle>
            <a:lvl1pPr marL="0" indent="0" algn="l">
              <a:buNone/>
              <a:defRPr sz="2700" i="0">
                <a:solidFill>
                  <a:schemeClr val="bg1"/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02DBE3-17CA-486A-B88B-302B3651FF0F}"/>
              </a:ext>
            </a:extLst>
          </p:cNvPr>
          <p:cNvGrpSpPr/>
          <p:nvPr userDrawn="1"/>
        </p:nvGrpSpPr>
        <p:grpSpPr>
          <a:xfrm>
            <a:off x="2288180" y="4921665"/>
            <a:ext cx="18412980" cy="443670"/>
            <a:chOff x="573951" y="2801841"/>
            <a:chExt cx="12275320" cy="295780"/>
          </a:xfrm>
        </p:grpSpPr>
        <p:pic>
          <p:nvPicPr>
            <p:cNvPr id="13" name="Picture 12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0C7D1EA3-A930-421F-9099-D5D54B165A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3951" y="2801841"/>
              <a:ext cx="2860950" cy="2957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6FF457-C6BE-410B-BE27-5B9E3CC6A8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948" y="2862418"/>
              <a:ext cx="12236323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4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and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60918A-D27A-4039-B21F-90AAEBE3CC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4676" y="2818565"/>
            <a:ext cx="4257026" cy="27158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AD995D-5BFD-4E92-B376-04A2E7F6F4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198253" y="2822492"/>
            <a:ext cx="4170326" cy="27122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7246C3-7FD2-4613-A865-AEF8FE9156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94675" y="5742633"/>
            <a:ext cx="4282773" cy="30898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335DF2C-36C8-47EF-AD7F-0998FB182D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198253" y="5742633"/>
            <a:ext cx="4170326" cy="30898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50B8007-D301-4228-ABE3-F115EB1B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337D15-D61E-4AD9-A1D0-184722F0D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23" y="2818565"/>
            <a:ext cx="7554446" cy="60139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516732" indent="-516732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  <a:lvl2pPr marL="1035845" indent="-519113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2pPr>
            <a:lvl3pPr marL="1540670" indent="-504825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CE1FA-5EE4-4A18-85FF-C1534BC9C87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24681BA-A997-4D0B-A1D0-BE5C4B6EC9FE}" type="datetime1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68C81-DAFD-4FF9-BDD1-7CE59363758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//   City of Raleigh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94728-8459-4DF7-B324-6E6E6B5B8A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8a_Full Bleed Par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6868-9FCA-4969-8D05-F3CD1690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24" y="1022076"/>
            <a:ext cx="9390186" cy="1360098"/>
          </a:xfrm>
        </p:spPr>
        <p:txBody>
          <a:bodyPr anchor="b" anchorCtr="0"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94CDE56-F821-4098-8008-7C8568968EF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4304" y="2818565"/>
            <a:ext cx="9415307" cy="6013935"/>
          </a:xfrm>
        </p:spPr>
        <p:txBody>
          <a:bodyPr lIns="0"/>
          <a:lstStyle>
            <a:lvl1pPr marL="516732" indent="-516732">
              <a:buFont typeface="Wingdings" panose="05000000000000000000" pitchFamily="2" charset="2"/>
              <a:buChar char="§"/>
              <a:defRPr/>
            </a:lvl1pPr>
            <a:lvl2pPr marL="1035845" indent="-519113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540670" indent="-5048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24860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31718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44B280-9CFF-4B37-963A-2089AEA14B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EEDAFC-68C5-461C-A820-D590B555AC53}" type="datetime1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7263AB-BF41-4A04-BDA0-BB7EB3F439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//   City of Raleigh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0FEE56-DA19-4DA0-85FB-1DC78079CA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27B640B-82A8-4B6C-9094-237F9AE6AF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0818977" y="0"/>
            <a:ext cx="7469025" cy="10287000"/>
          </a:xfrm>
        </p:spPr>
        <p:txBody>
          <a:bodyPr lIns="0"/>
          <a:lstStyle>
            <a:lvl1pPr marL="516732" indent="-516732">
              <a:buFont typeface="Wingdings" panose="05000000000000000000" pitchFamily="2" charset="2"/>
              <a:buChar char="§"/>
              <a:defRPr/>
            </a:lvl1pPr>
            <a:lvl2pPr marL="1035845" indent="-519113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540670" indent="-5048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24860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3171825" indent="-42862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38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3 Ite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4B758C4-5A45-4932-923E-198C69EE8E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9423" y="3753060"/>
            <a:ext cx="5210867" cy="5032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345371-5DCC-4FE8-831C-B374BA0D2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9424" y="2803497"/>
            <a:ext cx="5210865" cy="675002"/>
          </a:xfrm>
        </p:spPr>
        <p:txBody>
          <a:bodyPr lIns="0" anchor="b">
            <a:normAutofit/>
          </a:bodyPr>
          <a:lstStyle>
            <a:lvl1pPr marL="0" indent="0">
              <a:buNone/>
              <a:defRPr sz="3000" b="1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4080E9-9235-48EE-928E-CE81E1B8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5D1650E4-10F2-4FD3-87ED-937385C459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3407" y="3753060"/>
            <a:ext cx="5210867" cy="5032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4E2D13C-63E6-4BFC-A256-4CD02AD216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23408" y="2803497"/>
            <a:ext cx="5210865" cy="675002"/>
          </a:xfrm>
        </p:spPr>
        <p:txBody>
          <a:bodyPr lIns="0" anchor="b">
            <a:normAutofit/>
          </a:bodyPr>
          <a:lstStyle>
            <a:lvl1pPr marL="0" indent="0">
              <a:buNone/>
              <a:defRPr sz="3000" b="1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C0BC5F2A-1FD0-44BA-9323-30E88ACEC7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927390" y="3753060"/>
            <a:ext cx="5210867" cy="5032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0616BC6-0E70-46E1-B6E1-0FD8A6B2F5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927391" y="2803497"/>
            <a:ext cx="5210865" cy="675002"/>
          </a:xfrm>
        </p:spPr>
        <p:txBody>
          <a:bodyPr lIns="0" anchor="b">
            <a:normAutofit/>
          </a:bodyPr>
          <a:lstStyle>
            <a:lvl1pPr marL="0" indent="0">
              <a:buNone/>
              <a:defRPr sz="3000" b="1"/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338EA-FE08-434C-BA1A-2143B6F912C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05654DA-E7E4-415C-8356-D86F90D7B32E}" type="datetime1">
              <a:rPr lang="en-US" smtClean="0"/>
              <a:t>5/3/2021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E9CF5A-A435-4F5E-96E7-7A488BAF1AB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//   City of Raleigh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3F3F2-2E0A-476A-8236-80B50FE34AF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DE421-3B2F-4978-B40A-71F2EFCA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24" y="374276"/>
            <a:ext cx="16474275" cy="1726332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80EBA-7497-47DA-9DE7-48667D5D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423" y="2559784"/>
            <a:ext cx="16474277" cy="61927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67759-DAF1-4BB5-AB7C-344D4ABDE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0341" y="9581750"/>
            <a:ext cx="1288266" cy="547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25ED0-2373-4CEC-A90F-45CFE0FF2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471723" y="9581752"/>
            <a:ext cx="921977" cy="558674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lvl1pPr algn="r">
              <a:defRPr sz="1575">
                <a:solidFill>
                  <a:schemeClr val="tx2"/>
                </a:solidFill>
              </a:defRPr>
            </a:lvl1pPr>
          </a:lstStyle>
          <a:p>
            <a:fld id="{CDE95EEC-9C03-4FB2-AF15-ECAA574C7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C33BC6-50DD-4698-8032-EBFE86533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4596" y="9581752"/>
            <a:ext cx="10847006" cy="547688"/>
          </a:xfrm>
          <a:prstGeom prst="rect">
            <a:avLst/>
          </a:prstGeom>
        </p:spPr>
        <p:txBody>
          <a:bodyPr anchor="b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A95E2C-546A-447A-8C7D-87DB30A6CAB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2" y="9266890"/>
            <a:ext cx="2080797" cy="7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371600" rtl="0" eaLnBrk="1" latinLnBrk="0" hangingPunct="1">
        <a:lnSpc>
          <a:spcPct val="110000"/>
        </a:lnSpc>
        <a:spcBef>
          <a:spcPts val="0"/>
        </a:spcBef>
        <a:spcAft>
          <a:spcPts val="1500"/>
        </a:spcAft>
        <a:buClr>
          <a:schemeClr val="accent1"/>
        </a:buClr>
        <a:buFont typeface="Wingdings" panose="05000000000000000000" pitchFamily="2" charset="2"/>
        <a:buChar char="§"/>
        <a:defRPr sz="4500" kern="1200">
          <a:solidFill>
            <a:schemeClr val="tx2"/>
          </a:solidFill>
          <a:latin typeface="+mn-lt"/>
          <a:ea typeface="+mn-ea"/>
          <a:cs typeface="+mn-cs"/>
        </a:defRPr>
      </a:lvl1pPr>
      <a:lvl2pPr marL="1035845" indent="-519113" algn="l" defTabSz="1371600" rtl="0" eaLnBrk="1" latinLnBrk="0" hangingPunct="1">
        <a:lnSpc>
          <a:spcPct val="110000"/>
        </a:lnSpc>
        <a:spcBef>
          <a:spcPts val="0"/>
        </a:spcBef>
        <a:spcAft>
          <a:spcPts val="1500"/>
        </a:spcAft>
        <a:buClr>
          <a:schemeClr val="accent1"/>
        </a:buClr>
        <a:buFont typeface="Wingdings" panose="05000000000000000000" pitchFamily="2" charset="2"/>
        <a:buChar char="§"/>
        <a:defRPr sz="3900" kern="1200">
          <a:solidFill>
            <a:schemeClr val="tx2"/>
          </a:solidFill>
          <a:latin typeface="+mn-lt"/>
          <a:ea typeface="+mn-ea"/>
          <a:cs typeface="+mn-cs"/>
        </a:defRPr>
      </a:lvl2pPr>
      <a:lvl3pPr marL="1540670" indent="-504825" algn="l" defTabSz="1371600" rtl="0" eaLnBrk="1" latinLnBrk="0" hangingPunct="1">
        <a:lnSpc>
          <a:spcPct val="110000"/>
        </a:lnSpc>
        <a:spcBef>
          <a:spcPts val="0"/>
        </a:spcBef>
        <a:spcAft>
          <a:spcPts val="1500"/>
        </a:spcAft>
        <a:buClr>
          <a:schemeClr val="accent1"/>
        </a:buClr>
        <a:buFont typeface="Wingdings" panose="05000000000000000000" pitchFamily="2" charset="2"/>
        <a:buChar char="§"/>
        <a:defRPr sz="3900" kern="1200">
          <a:solidFill>
            <a:schemeClr val="tx2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Wingdings" panose="05000000000000000000" pitchFamily="2" charset="2"/>
        <a:buChar char="§"/>
        <a:defRPr sz="2700" kern="1200">
          <a:solidFill>
            <a:schemeClr val="tx2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Wingdings" panose="05000000000000000000" pitchFamily="2" charset="2"/>
        <a:buChar char="§"/>
        <a:defRPr sz="2700" kern="1200">
          <a:solidFill>
            <a:schemeClr val="tx2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1B10A1-3BBC-4C00-9954-80F63E0E9447}"/>
              </a:ext>
            </a:extLst>
          </p:cNvPr>
          <p:cNvSpPr/>
          <p:nvPr/>
        </p:nvSpPr>
        <p:spPr>
          <a:xfrm>
            <a:off x="11201400" y="8801100"/>
            <a:ext cx="6934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5E3A8-0323-944C-8F34-1E0BCC2B5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9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837F4A4-5306-334F-9C34-E06C9164B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4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56" t="56111" r="43483" b="4711"/>
          <a:stretch/>
        </p:blipFill>
        <p:spPr>
          <a:xfrm rot="16200000" flipH="1">
            <a:off x="-3923504" y="3931124"/>
            <a:ext cx="10287004" cy="2439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4BC278-C2A7-044B-AC97-02FA95A50397}"/>
              </a:ext>
            </a:extLst>
          </p:cNvPr>
          <p:cNvSpPr txBox="1"/>
          <p:nvPr/>
        </p:nvSpPr>
        <p:spPr>
          <a:xfrm>
            <a:off x="2427297" y="342900"/>
            <a:ext cx="151892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Karla" pitchFamily="2" charset="0"/>
              </a:rPr>
              <a:t>Task Order 1: Community Engagement Strategy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1400" dirty="0">
              <a:latin typeface="Karla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Karla" pitchFamily="2" charset="0"/>
              </a:rPr>
              <a:t>Community Engagement Assessment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Karla" pitchFamily="2" charset="0"/>
              </a:rPr>
              <a:t>Interviews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Karla" pitchFamily="2" charset="0"/>
              </a:rPr>
              <a:t>Survey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Karla" pitchFamily="2" charset="0"/>
              </a:rPr>
              <a:t>Benchmarking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Karla" pitchFamily="2" charset="0"/>
              </a:rPr>
              <a:t>Background Research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endParaRPr lang="en-US" sz="5400" dirty="0">
              <a:latin typeface="Karla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Karla" pitchFamily="2" charset="0"/>
              </a:rPr>
              <a:t>Community Engagement Strategy</a:t>
            </a:r>
          </a:p>
          <a:p>
            <a:endParaRPr lang="en-US" sz="5400" dirty="0">
              <a:latin typeface="Karla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Karla" pitchFamily="2" charset="0"/>
              </a:rPr>
              <a:t>Sample Materials</a:t>
            </a:r>
          </a:p>
        </p:txBody>
      </p:sp>
    </p:spTree>
    <p:extLst>
      <p:ext uri="{BB962C8B-B14F-4D97-AF65-F5344CB8AC3E}">
        <p14:creationId xmlns:p14="http://schemas.microsoft.com/office/powerpoint/2010/main" val="418195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6F654-393C-1F4F-AF59-D5538B345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3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56" t="56111" r="43483" b="4711"/>
          <a:stretch/>
        </p:blipFill>
        <p:spPr>
          <a:xfrm rot="16200000" flipH="1">
            <a:off x="-3923504" y="3931124"/>
            <a:ext cx="10287004" cy="2439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4BC278-C2A7-044B-AC97-02FA95A50397}"/>
              </a:ext>
            </a:extLst>
          </p:cNvPr>
          <p:cNvSpPr txBox="1"/>
          <p:nvPr/>
        </p:nvSpPr>
        <p:spPr>
          <a:xfrm>
            <a:off x="2427297" y="342900"/>
            <a:ext cx="15189200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Karla" pitchFamily="2" charset="0"/>
              </a:rPr>
              <a:t>Next Up</a:t>
            </a:r>
          </a:p>
          <a:p>
            <a:endParaRPr lang="en-US" sz="5400" dirty="0">
              <a:latin typeface="Karla" pitchFamily="2" charset="0"/>
            </a:endParaRPr>
          </a:p>
          <a:p>
            <a:r>
              <a:rPr lang="en-US" sz="5400" dirty="0">
                <a:latin typeface="Karla" pitchFamily="2" charset="0"/>
              </a:rPr>
              <a:t>Assessment Report 								May 21</a:t>
            </a:r>
          </a:p>
          <a:p>
            <a:endParaRPr lang="en-US" sz="5400" dirty="0">
              <a:latin typeface="Karla" pitchFamily="2" charset="0"/>
            </a:endParaRPr>
          </a:p>
          <a:p>
            <a:r>
              <a:rPr lang="en-US" sz="5400" dirty="0">
                <a:latin typeface="Karla" pitchFamily="2" charset="0"/>
              </a:rPr>
              <a:t>Prioritization Workshop 					     May 25</a:t>
            </a:r>
          </a:p>
          <a:p>
            <a:endParaRPr lang="en-US" sz="5400" dirty="0">
              <a:latin typeface="Karla" pitchFamily="2" charset="0"/>
            </a:endParaRPr>
          </a:p>
          <a:p>
            <a:r>
              <a:rPr lang="en-US" sz="5400" dirty="0">
                <a:latin typeface="Karla" pitchFamily="2" charset="0"/>
              </a:rPr>
              <a:t>Draft Community Engagement Strategy  May 27</a:t>
            </a:r>
          </a:p>
          <a:p>
            <a:endParaRPr lang="en-US" sz="5400" dirty="0">
              <a:latin typeface="Karla" pitchFamily="2" charset="0"/>
            </a:endParaRPr>
          </a:p>
          <a:p>
            <a:r>
              <a:rPr lang="en-US" sz="5400" dirty="0">
                <a:latin typeface="Karla" pitchFamily="2" charset="0"/>
              </a:rPr>
              <a:t>Final Strategy										June 3</a:t>
            </a:r>
          </a:p>
          <a:p>
            <a:endParaRPr lang="en-US" sz="5400" dirty="0">
              <a:latin typeface="Karla" pitchFamily="2" charset="0"/>
            </a:endParaRPr>
          </a:p>
          <a:p>
            <a:r>
              <a:rPr lang="en-US" sz="5400" dirty="0">
                <a:latin typeface="Karla" pitchFamily="2" charset="0"/>
              </a:rPr>
              <a:t>Sample Materials							     June 15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5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_White">
  <a:themeElements>
    <a:clrScheme name="Toole Design">
      <a:dk1>
        <a:srgbClr val="2A2C2D"/>
      </a:dk1>
      <a:lt1>
        <a:srgbClr val="FFFFFF"/>
      </a:lt1>
      <a:dk2>
        <a:srgbClr val="54585A"/>
      </a:dk2>
      <a:lt2>
        <a:srgbClr val="C7CCCD"/>
      </a:lt2>
      <a:accent1>
        <a:srgbClr val="DA291C"/>
      </a:accent1>
      <a:accent2>
        <a:srgbClr val="3EB1C8"/>
      </a:accent2>
      <a:accent3>
        <a:srgbClr val="84BD00"/>
      </a:accent3>
      <a:accent4>
        <a:srgbClr val="93272C"/>
      </a:accent4>
      <a:accent5>
        <a:srgbClr val="99D6EA"/>
      </a:accent5>
      <a:accent6>
        <a:srgbClr val="A2AAAD"/>
      </a:accent6>
      <a:hlink>
        <a:srgbClr val="3EB1C8"/>
      </a:hlink>
      <a:folHlink>
        <a:srgbClr val="3EB1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2AC99C1-1B1D-46FE-980D-26318BFC2F84}" vid="{E2159B25-6E96-4134-9596-5002468F04A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5D383DBF8A3438DD6C495F7FF223B" ma:contentTypeVersion="11" ma:contentTypeDescription="Create a new document." ma:contentTypeScope="" ma:versionID="aeb4a5570c35c739a58bdf75532097fa">
  <xsd:schema xmlns:xsd="http://www.w3.org/2001/XMLSchema" xmlns:xs="http://www.w3.org/2001/XMLSchema" xmlns:p="http://schemas.microsoft.com/office/2006/metadata/properties" xmlns:ns2="80372898-68ac-4943-8a9c-45e1a5fc4e65" xmlns:ns3="79116521-4edd-4a6f-8473-90b2c0105631" targetNamespace="http://schemas.microsoft.com/office/2006/metadata/properties" ma:root="true" ma:fieldsID="dfade2b1cf431dcc4d8d69391f19c009" ns2:_="" ns3:_="">
    <xsd:import namespace="80372898-68ac-4943-8a9c-45e1a5fc4e65"/>
    <xsd:import namespace="79116521-4edd-4a6f-8473-90b2c01056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72898-68ac-4943-8a9c-45e1a5fc4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16521-4edd-4a6f-8473-90b2c01056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4A1833-B242-41F6-B595-E2EDA5BCB1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E8257B-F9FF-4F6B-8703-C191A5C10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372898-68ac-4943-8a9c-45e1a5fc4e65"/>
    <ds:schemaRef ds:uri="79116521-4edd-4a6f-8473-90b2c01056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F7F5F8-1E56-4EB2-99D8-5DA91B2F6F5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9964</TotalTime>
  <Words>79</Words>
  <Application>Microsoft Office PowerPoint</Application>
  <PresentationFormat>Custom</PresentationFormat>
  <Paragraphs>25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Karla</vt:lpstr>
      <vt:lpstr>Office Theme</vt:lpstr>
      <vt:lpstr>Content Slides_White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Newport News Presentation - Draft</dc:title>
  <dc:creator>Amanda Roberts</dc:creator>
  <cp:lastModifiedBy>Amanda Roberts</cp:lastModifiedBy>
  <cp:revision>140</cp:revision>
  <dcterms:created xsi:type="dcterms:W3CDTF">2006-08-16T00:00:00Z</dcterms:created>
  <dcterms:modified xsi:type="dcterms:W3CDTF">2021-05-03T19:02:40Z</dcterms:modified>
  <dc:identifier>DAEVwCCGj94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0x01010093E5D383DBF8A3438DD6C495F7FF223B</vt:lpwstr>
  </property>
</Properties>
</file>